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50" r:id="rId265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65" Type="http://schemas.openxmlformats.org/officeDocument/2006/relationships/slide" Target="slides/slide195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9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5" name="Shape 5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6" name="Google Shape;5466;p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7" name="Google Shape;5467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9.xml"/><Relationship Id="rId2" Type="http://schemas.openxmlformats.org/officeDocument/2006/relationships/notesSlide" Target="../notesSlides/notesSlide195.xml"/></Relationships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8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Google Shape;5469;p751"/>
          <p:cNvSpPr txBox="1"/>
          <p:nvPr>
            <p:ph idx="1" type="body"/>
          </p:nvPr>
        </p:nvSpPr>
        <p:spPr>
          <a:xfrm>
            <a:off x="183325" y="437950"/>
            <a:ext cx="48177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Targets: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Compare artificial selection to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Explain the factors Darwin considered in forming the theory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2400">
                <a:solidFill>
                  <a:schemeClr val="lt1"/>
                </a:solidFill>
              </a:rPr>
              <a:t>Summarize the 4 principles of 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470" name="Google Shape;5470;p751"/>
          <p:cNvSpPr txBox="1"/>
          <p:nvPr>
            <p:ph idx="2" type="body"/>
          </p:nvPr>
        </p:nvSpPr>
        <p:spPr>
          <a:xfrm>
            <a:off x="4888875" y="437950"/>
            <a:ext cx="39435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000">
                <a:solidFill>
                  <a:srgbClr val="6315AD"/>
                </a:solidFill>
              </a:rPr>
              <a:t>Vocabulary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3000">
                <a:solidFill>
                  <a:srgbClr val="E931F8"/>
                </a:solidFill>
              </a:rPr>
              <a:t>Artificial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3000">
                <a:solidFill>
                  <a:srgbClr val="FFDE3A"/>
                </a:solidFill>
              </a:rPr>
              <a:t>Heritability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3000">
                <a:solidFill>
                  <a:srgbClr val="B6F51C"/>
                </a:solidFill>
              </a:rPr>
              <a:t>Natural selection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CN" sz="3000">
                <a:solidFill>
                  <a:srgbClr val="C91F0C"/>
                </a:solidFill>
              </a:rPr>
              <a:t>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CN" sz="3000">
                <a:solidFill>
                  <a:srgbClr val="FDB0C2"/>
                </a:solidFill>
              </a:rPr>
              <a:t>Fitness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5471" name="Google Shape;5471;p751"/>
          <p:cNvCxnSpPr/>
          <p:nvPr/>
        </p:nvCxnSpPr>
        <p:spPr>
          <a:xfrm flipH="1">
            <a:off x="5051800" y="30550"/>
            <a:ext cx="30600" cy="5113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